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64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IYL-PQa010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Otherness Within Visual Culture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Ethan F. Newman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2200B-05DA-4A22-93FC-0AACCC1A7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9B30-D88F-46F7-ADE1-1E3BCFA1C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"orientalism as a western style for dominating, restructuring, and having authority over the orient."-Edward Said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44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B18E-5A30-4523-B73F-AFA3016DA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B9546-5AA0-492C-941E-5A8AA1E55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Throughout the history of Western Culture, there has been a prevailing ethnocentrism-that is the belief that one's own country is superior to all others. </a:t>
            </a:r>
          </a:p>
          <a:p>
            <a:r>
              <a:rPr lang="en-US" dirty="0"/>
              <a:t>This leads to many misconceptions about various cultures of the world that differ from our own. </a:t>
            </a:r>
          </a:p>
          <a:p>
            <a:r>
              <a:rPr lang="en-US" dirty="0"/>
              <a:t>These misconceptions have led to numerous misrepresentations of many cultures. These misreporting's have been expressed through film, painting, photography, all the way up to contemporary advertising.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651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5C9C8-C73B-4A03-B65E-A09827893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7F338-9CB0-4FEC-B8E2-4BC761E75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As a result, these binary oppositions start to emerge in the world, as well as this notion of the "other"</a:t>
            </a:r>
          </a:p>
          <a:p>
            <a:r>
              <a:rPr lang="en-US" dirty="0"/>
              <a:t>the representation of different groups within any given society is controlled by groups that have greater political power</a:t>
            </a:r>
          </a:p>
        </p:txBody>
      </p:sp>
    </p:spTree>
    <p:extLst>
      <p:ext uri="{BB962C8B-B14F-4D97-AF65-F5344CB8AC3E}">
        <p14:creationId xmlns:p14="http://schemas.microsoft.com/office/powerpoint/2010/main" val="867763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AF1C3-D514-47B8-8B3B-B6C75C7E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9A5E2-5B0A-4213-8421-FE32B1F61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People unlike yourself</a:t>
            </a:r>
          </a:p>
          <a:p>
            <a:r>
              <a:rPr lang="en-US" dirty="0"/>
              <a:t>All non-westernized people of the world</a:t>
            </a:r>
          </a:p>
          <a:p>
            <a:r>
              <a:rPr lang="en-US" dirty="0"/>
              <a:t>Us Vs. Them</a:t>
            </a:r>
          </a:p>
          <a:p>
            <a:r>
              <a:rPr lang="en-US" dirty="0">
                <a:ea typeface="+mn-lt"/>
                <a:cs typeface="+mn-lt"/>
              </a:rPr>
              <a:t>"others' are without power, legitimacy, validity</a:t>
            </a:r>
          </a:p>
          <a:p>
            <a:r>
              <a:rPr lang="en-US" dirty="0">
                <a:ea typeface="+mn-lt"/>
                <a:cs typeface="+mn-lt"/>
              </a:rPr>
              <a:t>The knowledge of others is dismissed</a:t>
            </a:r>
            <a:br>
              <a:rPr lang="en-US" dirty="0">
                <a:ea typeface="+mn-lt"/>
                <a:cs typeface="+mn-lt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3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B9E5-2AFC-40AF-8F66-42B175F93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Jacques Derrida and Binary Oppositions</a:t>
            </a:r>
            <a:endParaRPr lang="en-US" sz="2000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864FC-4EAA-44B0-8C44-03692E9A0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cs typeface="Calibri"/>
              </a:rPr>
              <a:t>According to Derrida, meaning in the West is defined in terms of binary oppositions</a:t>
            </a:r>
          </a:p>
          <a:p>
            <a:r>
              <a:rPr lang="en-US" dirty="0">
                <a:cs typeface="Calibri"/>
              </a:rPr>
              <a:t>Category of the norm= always set up against that which is "deemed abnormal or aberrant in some way" = hence other</a:t>
            </a:r>
          </a:p>
          <a:p>
            <a:r>
              <a:rPr lang="en-US" dirty="0">
                <a:cs typeface="Calibri"/>
              </a:rPr>
              <a:t>“a violent hierarchy” where “one of the two terms governs the other.” </a:t>
            </a:r>
          </a:p>
          <a:p>
            <a:r>
              <a:rPr lang="en-US" dirty="0">
                <a:cs typeface="Calibri"/>
              </a:rPr>
              <a:t>Typically, one of the two opposites assumes a role of dominance over the other= </a:t>
            </a:r>
            <a:r>
              <a:rPr lang="en-US" dirty="0" err="1">
                <a:cs typeface="Calibri"/>
              </a:rPr>
              <a:t>eg</a:t>
            </a:r>
            <a:r>
              <a:rPr lang="en-US" dirty="0">
                <a:cs typeface="Calibri"/>
              </a:rPr>
              <a:t>. Within the white British/Aboriginal binary opposition in Australia, the indigenous first people of Australia are defined as a devalued 'other.'</a:t>
            </a:r>
          </a:p>
          <a:p>
            <a:r>
              <a:rPr lang="en-US" dirty="0">
                <a:cs typeface="Calibri"/>
              </a:rPr>
              <a:t>Marked/unmarked</a:t>
            </a:r>
          </a:p>
        </p:txBody>
      </p:sp>
    </p:spTree>
    <p:extLst>
      <p:ext uri="{BB962C8B-B14F-4D97-AF65-F5344CB8AC3E}">
        <p14:creationId xmlns:p14="http://schemas.microsoft.com/office/powerpoint/2010/main" val="2865965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A00BC-9A2F-4316-9C9D-7D98C1C98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Orientalism/paintings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680E8-6049-44DF-A2F1-2C7A28BC2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Presenting the East as "the other" or "exotic." </a:t>
            </a:r>
          </a:p>
          <a:p>
            <a:r>
              <a:rPr lang="en-US" dirty="0"/>
              <a:t>Racialized, feminized, and often sexualized depictions</a:t>
            </a:r>
          </a:p>
          <a:p>
            <a:r>
              <a:rPr lang="en-US" dirty="0"/>
              <a:t>The idea of some far away exotic land, that frightens us, yet grabs our attention through these false concepts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1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group of people standing in front of a building&#10;&#10;Description generated with high confidence">
            <a:extLst>
              <a:ext uri="{FF2B5EF4-FFF2-40B4-BE49-F238E27FC236}">
                <a16:creationId xmlns:a16="http://schemas.microsoft.com/office/drawing/2014/main" id="{D36C3FE8-64F3-48AC-B85B-57D6D9A08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270" y="108171"/>
            <a:ext cx="8947511" cy="59685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6FFB974-4488-4EF1-9822-47222F2C25AB}"/>
              </a:ext>
            </a:extLst>
          </p:cNvPr>
          <p:cNvSpPr txBox="1"/>
          <p:nvPr/>
        </p:nvSpPr>
        <p:spPr>
          <a:xfrm>
            <a:off x="4608442" y="6158386"/>
            <a:ext cx="2743200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Jean-Leon Gerome- "The Snake Charmer" 1879</a:t>
            </a:r>
          </a:p>
        </p:txBody>
      </p:sp>
    </p:spTree>
    <p:extLst>
      <p:ext uri="{BB962C8B-B14F-4D97-AF65-F5344CB8AC3E}">
        <p14:creationId xmlns:p14="http://schemas.microsoft.com/office/powerpoint/2010/main" val="51018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9E6A28-A1B5-4B2D-B171-BECB180BC869}"/>
              </a:ext>
            </a:extLst>
          </p:cNvPr>
          <p:cNvSpPr txBox="1"/>
          <p:nvPr/>
        </p:nvSpPr>
        <p:spPr>
          <a:xfrm>
            <a:off x="2243011" y="1297981"/>
            <a:ext cx="7745046" cy="76944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 dirty="0">
                <a:hlinkClick r:id="rId2"/>
              </a:rPr>
              <a:t>Disney's Alladin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702345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26919195-1C49-437D-8819-A801BBABA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922" y="202244"/>
            <a:ext cx="8723243" cy="655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924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Otherness Within Visual Culture</vt:lpstr>
      <vt:lpstr>Key Points</vt:lpstr>
      <vt:lpstr>Key Points Cont.</vt:lpstr>
      <vt:lpstr>The other</vt:lpstr>
      <vt:lpstr>Jacques Derrida and Binary Oppositions</vt:lpstr>
      <vt:lpstr>Orientalism/paintings 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</cp:revision>
  <dcterms:created xsi:type="dcterms:W3CDTF">2013-07-15T20:26:40Z</dcterms:created>
  <dcterms:modified xsi:type="dcterms:W3CDTF">2018-03-28T04:24:00Z</dcterms:modified>
</cp:coreProperties>
</file>