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0"/>
    <p:restoredTop sz="94660"/>
  </p:normalViewPr>
  <p:slideViewPr>
    <p:cSldViewPr snapToGrid="0">
      <p:cViewPr varScale="1">
        <p:scale>
          <a:sx n="187" d="100"/>
          <a:sy n="187" d="100"/>
        </p:scale>
        <p:origin x="-744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3462185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f113c4c9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f113c4c9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7f7ae6861a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7f7ae6861a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7f7ae6861a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7f7ae6861a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7f7ae6861a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7f7ae6861a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7f7ae6861a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7f7ae6861a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f7ae6861a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f7ae6861a_0_1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f7ae6861a_0_1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7f7ae6861a_0_1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7f7ae6861a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7f7ae6861a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7f7ae6861a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7f7ae6861a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7f7ae6861a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7f7ae6861a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7f7ae6861a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7f7ae6861a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7f113c4c9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7f113c4c9b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7f7ae6861a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7f7ae6861a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7f7ae6861a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7f7ae6861a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7f7ae6861a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7f7ae6861a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7f7ae6861a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7f7ae6861a_0_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f113c4c9b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f113c4c9b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7f7ae6861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7f7ae6861a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f7ae6861a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f7ae6861a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7f7ae6861a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7f7ae6861a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f7ae6861a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7f7ae6861a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f7ae6861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f7ae6861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hyperlink" Target="http://www.youtube.com/watch?v=KaGnEtBkz1M" TargetMode="External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jpg"/><Relationship Id="rId7" Type="http://schemas.openxmlformats.org/officeDocument/2006/relationships/image" Target="../media/image14.jpg"/><Relationship Id="rId8" Type="http://schemas.openxmlformats.org/officeDocument/2006/relationships/image" Target="../media/image15.jpg"/><Relationship Id="rId9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7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019700" y="308100"/>
            <a:ext cx="7104600" cy="45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b="1">
                <a:solidFill>
                  <a:srgbClr val="FF5DBF"/>
                </a:solidFill>
                <a:latin typeface="Oswald"/>
                <a:ea typeface="Oswald"/>
                <a:cs typeface="Oswald"/>
                <a:sym typeface="Oswald"/>
              </a:rPr>
              <a:t>LADY GAGA</a:t>
            </a:r>
            <a:endParaRPr sz="15000" b="1">
              <a:solidFill>
                <a:srgbClr val="FF5DB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/>
          <p:nvPr/>
        </p:nvSpPr>
        <p:spPr>
          <a:xfrm>
            <a:off x="86445" y="0"/>
            <a:ext cx="4979400" cy="29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if anyone uses semiotics, its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 Gaga…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0" name="Google Shape;110;p22"/>
          <p:cNvSpPr txBox="1"/>
          <p:nvPr/>
        </p:nvSpPr>
        <p:spPr>
          <a:xfrm>
            <a:off x="6457450" y="3267625"/>
            <a:ext cx="24033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known for her outlandish costumes, music, and performances, </a:t>
            </a: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everything Gaga does is semiotic.</a:t>
            </a: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There is always a message or meaning with intention in everything she does...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111" name="Google Shape;111;p22"/>
          <p:cNvCxnSpPr/>
          <p:nvPr/>
        </p:nvCxnSpPr>
        <p:spPr>
          <a:xfrm>
            <a:off x="6388300" y="3345325"/>
            <a:ext cx="0" cy="1469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12" name="Google Shape;1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5851" y="222900"/>
            <a:ext cx="1401025" cy="2128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325" y="3267625"/>
            <a:ext cx="1982550" cy="132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95777" y="363650"/>
            <a:ext cx="1264964" cy="184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94478" y="2571750"/>
            <a:ext cx="1401025" cy="2189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382963" y="2975575"/>
            <a:ext cx="1647375" cy="2471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22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64113" y="1647800"/>
            <a:ext cx="1747209" cy="146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/>
        </p:nvSpPr>
        <p:spPr>
          <a:xfrm>
            <a:off x="6141900" y="651200"/>
            <a:ext cx="28527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On the red carpet, Gaga brought four gay soldiers who were disbanded from the military for revealing that they were gay…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23" name="Google Shape;123;p23"/>
          <p:cNvSpPr txBox="1"/>
          <p:nvPr/>
        </p:nvSpPr>
        <p:spPr>
          <a:xfrm>
            <a:off x="6141900" y="3543525"/>
            <a:ext cx="2930400" cy="6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This action was just the beginning of the night of semiotic spectacle for Gaga…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350" y="731775"/>
            <a:ext cx="5515600" cy="3679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609517" cy="5143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4" descr="Lady Gaga grabbed headlines when she appeared at an award show dressed in meat. She tells Anderson Cooper about the message she tried to get across with the dress." title="Extra: Lady Gaga Explains The Meat Dress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7192" y="802325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4"/>
          <p:cNvSpPr txBox="1"/>
          <p:nvPr/>
        </p:nvSpPr>
        <p:spPr>
          <a:xfrm>
            <a:off x="3560100" y="291375"/>
            <a:ext cx="22803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in her own words...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p24"/>
          <p:cNvSpPr txBox="1"/>
          <p:nvPr/>
        </p:nvSpPr>
        <p:spPr>
          <a:xfrm>
            <a:off x="6308694" y="4359125"/>
            <a:ext cx="2280300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“dead meat is dead meat”</a:t>
            </a:r>
            <a:endParaRPr i="1"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/>
        </p:nvSpPr>
        <p:spPr>
          <a:xfrm>
            <a:off x="86450" y="0"/>
            <a:ext cx="49794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Barthes’ says...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8" name="Google Shape;138;p25"/>
          <p:cNvSpPr txBox="1"/>
          <p:nvPr/>
        </p:nvSpPr>
        <p:spPr>
          <a:xfrm>
            <a:off x="1096350" y="1933450"/>
            <a:ext cx="33549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In Barthe’s essay, </a:t>
            </a:r>
            <a:r>
              <a:rPr lang="en" sz="1200" i="1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The Photographic Message</a:t>
            </a: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, he introduces the idea denotation and connotation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/>
          <p:nvPr/>
        </p:nvSpPr>
        <p:spPr>
          <a:xfrm>
            <a:off x="86450" y="0"/>
            <a:ext cx="4979400" cy="11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Barthes’ says...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4" name="Google Shape;144;p26"/>
          <p:cNvSpPr txBox="1"/>
          <p:nvPr/>
        </p:nvSpPr>
        <p:spPr>
          <a:xfrm>
            <a:off x="1096350" y="1933450"/>
            <a:ext cx="3354900" cy="5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In Barthe’s essay, </a:t>
            </a:r>
            <a:r>
              <a:rPr lang="en" sz="1200" i="1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The Photographic Message</a:t>
            </a: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, he introduces the idea denotation and connotation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45" name="Google Shape;145;p26"/>
          <p:cNvSpPr txBox="1"/>
          <p:nvPr/>
        </p:nvSpPr>
        <p:spPr>
          <a:xfrm>
            <a:off x="1096350" y="2647950"/>
            <a:ext cx="3636600" cy="160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In short, all these 'imitative' arts comprise two messages: a denoted message, which is the analogon itself, and a con­noted message, which is the manner in which the society to a certain extent communicates what it thinks of it. This duality of messages is evident in all reproductions other than photographic ones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146" name="Google Shape;146;p26"/>
          <p:cNvCxnSpPr/>
          <p:nvPr/>
        </p:nvCxnSpPr>
        <p:spPr>
          <a:xfrm>
            <a:off x="1093325" y="2704325"/>
            <a:ext cx="0" cy="1172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7" name="Google Shape;147;p26"/>
          <p:cNvSpPr txBox="1"/>
          <p:nvPr/>
        </p:nvSpPr>
        <p:spPr>
          <a:xfrm>
            <a:off x="430050" y="2862725"/>
            <a:ext cx="6042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“</a:t>
            </a:r>
            <a:endParaRPr sz="9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900" y="0"/>
            <a:ext cx="2609517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7"/>
          <p:cNvSpPr txBox="1"/>
          <p:nvPr/>
        </p:nvSpPr>
        <p:spPr>
          <a:xfrm>
            <a:off x="392750" y="463250"/>
            <a:ext cx="2609400" cy="15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If we look at this image what do we see?</a:t>
            </a:r>
            <a:endParaRPr sz="30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54" name="Google Shape;154;p27"/>
          <p:cNvSpPr txBox="1"/>
          <p:nvPr/>
        </p:nvSpPr>
        <p:spPr>
          <a:xfrm>
            <a:off x="392750" y="2330100"/>
            <a:ext cx="1762500" cy="220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DENOTATION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Lato"/>
              <a:buChar char="●"/>
            </a:pPr>
            <a:r>
              <a:rPr lang="en" sz="9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LADY GAGA BEING WEIRD AGAIN</a:t>
            </a: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Lato"/>
              <a:buChar char="●"/>
            </a:pPr>
            <a:r>
              <a:rPr lang="en" sz="9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WEARING MEAT DRESS</a:t>
            </a: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5" name="Google Shape;155;p27"/>
          <p:cNvSpPr txBox="1"/>
          <p:nvPr/>
        </p:nvSpPr>
        <p:spPr>
          <a:xfrm>
            <a:off x="6364550" y="2330100"/>
            <a:ext cx="1762500" cy="24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CONNOTATION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28575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Lato"/>
              <a:buChar char="●"/>
            </a:pPr>
            <a:r>
              <a:rPr lang="en" sz="9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THE MEAT SYMBOLIZES THE RIGHTS OF HUMANS WHEN THEY ARE TAKEN AWAY OR HINDERED</a:t>
            </a:r>
            <a:endParaRPr sz="900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900" y="0"/>
            <a:ext cx="2609517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8"/>
          <p:cNvSpPr txBox="1"/>
          <p:nvPr/>
        </p:nvSpPr>
        <p:spPr>
          <a:xfrm>
            <a:off x="392750" y="463250"/>
            <a:ext cx="2609400" cy="15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If we look at this image what do we see?</a:t>
            </a:r>
            <a:endParaRPr sz="30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9"/>
          <p:cNvSpPr txBox="1"/>
          <p:nvPr/>
        </p:nvSpPr>
        <p:spPr>
          <a:xfrm>
            <a:off x="86450" y="0"/>
            <a:ext cx="71946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the semiotics of the 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Meat Dress…</a:t>
            </a: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/>
          <p:nvPr/>
        </p:nvSpPr>
        <p:spPr>
          <a:xfrm>
            <a:off x="86450" y="0"/>
            <a:ext cx="71946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the semiotics of the 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Meat Dress…</a:t>
            </a: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72" name="Google Shape;172;p30"/>
          <p:cNvCxnSpPr/>
          <p:nvPr/>
        </p:nvCxnSpPr>
        <p:spPr>
          <a:xfrm>
            <a:off x="1017125" y="2247125"/>
            <a:ext cx="0" cy="1469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3" name="Google Shape;173;p30"/>
          <p:cNvSpPr txBox="1"/>
          <p:nvPr/>
        </p:nvSpPr>
        <p:spPr>
          <a:xfrm>
            <a:off x="343775" y="2554025"/>
            <a:ext cx="6042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“</a:t>
            </a:r>
            <a:endParaRPr sz="9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74" name="Google Shape;174;p30"/>
          <p:cNvSpPr txBox="1"/>
          <p:nvPr/>
        </p:nvSpPr>
        <p:spPr>
          <a:xfrm>
            <a:off x="1086275" y="2169425"/>
            <a:ext cx="21465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It's no disrespect… It has many interpretations, but for me this evening it's [saying], if we don't stand up for what we believe in, if we don't fight for our rights, pretty soon we're going to have as much rights as the meat on our bones…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1"/>
          <p:cNvSpPr txBox="1"/>
          <p:nvPr/>
        </p:nvSpPr>
        <p:spPr>
          <a:xfrm>
            <a:off x="86450" y="0"/>
            <a:ext cx="71946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the semiotics of the 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Meat Dress…</a:t>
            </a: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80" name="Google Shape;180;p31"/>
          <p:cNvCxnSpPr/>
          <p:nvPr/>
        </p:nvCxnSpPr>
        <p:spPr>
          <a:xfrm>
            <a:off x="1017125" y="2247125"/>
            <a:ext cx="0" cy="1469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1" name="Google Shape;181;p31"/>
          <p:cNvSpPr txBox="1"/>
          <p:nvPr/>
        </p:nvSpPr>
        <p:spPr>
          <a:xfrm>
            <a:off x="343775" y="2554025"/>
            <a:ext cx="6042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“</a:t>
            </a:r>
            <a:endParaRPr sz="9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82" name="Google Shape;182;p31"/>
          <p:cNvSpPr txBox="1"/>
          <p:nvPr/>
        </p:nvSpPr>
        <p:spPr>
          <a:xfrm>
            <a:off x="4108750" y="3062825"/>
            <a:ext cx="14601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swald"/>
                <a:ea typeface="Oswald"/>
                <a:cs typeface="Oswald"/>
                <a:sym typeface="Oswald"/>
              </a:rPr>
              <a:t>Gaga used raw meat as a fashion and political statement to obviously draw attention to herself, and to bring awareness to repealing </a:t>
            </a:r>
            <a:r>
              <a:rPr lang="en" sz="1100" i="1">
                <a:latin typeface="Oswald"/>
                <a:ea typeface="Oswald"/>
                <a:cs typeface="Oswald"/>
                <a:sym typeface="Oswald"/>
              </a:rPr>
              <a:t>Don’t Ask Don’t Tell</a:t>
            </a:r>
            <a:endParaRPr sz="1100" i="1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83" name="Google Shape;183;p31"/>
          <p:cNvCxnSpPr/>
          <p:nvPr/>
        </p:nvCxnSpPr>
        <p:spPr>
          <a:xfrm>
            <a:off x="4189325" y="3091650"/>
            <a:ext cx="1218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84" name="Google Shape;184;p31"/>
          <p:cNvSpPr txBox="1"/>
          <p:nvPr/>
        </p:nvSpPr>
        <p:spPr>
          <a:xfrm>
            <a:off x="1086275" y="2169425"/>
            <a:ext cx="21465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It's no disrespect… It has many interpretations, but for me this evening it's [saying], if we don't stand up for what we believe in, if we don't fight for our rights, pretty soon we're going to have as much rights as the meat on our bones…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/>
        </p:nvSpPr>
        <p:spPr>
          <a:xfrm>
            <a:off x="1019700" y="308100"/>
            <a:ext cx="7104600" cy="45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b="1">
                <a:solidFill>
                  <a:srgbClr val="FF5DBF"/>
                </a:solidFill>
                <a:latin typeface="Oswald"/>
                <a:ea typeface="Oswald"/>
                <a:cs typeface="Oswald"/>
                <a:sym typeface="Oswald"/>
              </a:rPr>
              <a:t>LADY GAGA</a:t>
            </a:r>
            <a:endParaRPr sz="15000" b="1">
              <a:solidFill>
                <a:srgbClr val="FF5DB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0" name="Google Shape;60;p14"/>
          <p:cNvSpPr txBox="1"/>
          <p:nvPr/>
        </p:nvSpPr>
        <p:spPr>
          <a:xfrm>
            <a:off x="1781750" y="625300"/>
            <a:ext cx="7395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 LOVE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2"/>
          <p:cNvSpPr txBox="1"/>
          <p:nvPr/>
        </p:nvSpPr>
        <p:spPr>
          <a:xfrm>
            <a:off x="86450" y="0"/>
            <a:ext cx="71946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the semiotics of the 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Meat Dress…</a:t>
            </a: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0" name="Google Shape;190;p32"/>
          <p:cNvSpPr txBox="1"/>
          <p:nvPr/>
        </p:nvSpPr>
        <p:spPr>
          <a:xfrm>
            <a:off x="1086275" y="2169425"/>
            <a:ext cx="21465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It's no disrespect… It has many interpretations, but for me this evening it's [saying], if we don't stand up for what we believe in, if we don't fight for our rights, pretty soon we're going to have as much rights as the meat on our bones…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191" name="Google Shape;191;p32"/>
          <p:cNvCxnSpPr/>
          <p:nvPr/>
        </p:nvCxnSpPr>
        <p:spPr>
          <a:xfrm>
            <a:off x="1017125" y="2247125"/>
            <a:ext cx="0" cy="1469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2" name="Google Shape;192;p32"/>
          <p:cNvSpPr txBox="1"/>
          <p:nvPr/>
        </p:nvSpPr>
        <p:spPr>
          <a:xfrm>
            <a:off x="343775" y="2554025"/>
            <a:ext cx="6042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“</a:t>
            </a:r>
            <a:endParaRPr sz="9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193" name="Google Shape;193;p32"/>
          <p:cNvSpPr txBox="1"/>
          <p:nvPr/>
        </p:nvSpPr>
        <p:spPr>
          <a:xfrm>
            <a:off x="4108750" y="3062825"/>
            <a:ext cx="14601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swald"/>
                <a:ea typeface="Oswald"/>
                <a:cs typeface="Oswald"/>
                <a:sym typeface="Oswald"/>
              </a:rPr>
              <a:t>Gaga used raw meat as a fashion and political statement to obviously draw attention to herself, and to bring awareness to repealing </a:t>
            </a:r>
            <a:r>
              <a:rPr lang="en" sz="1100" i="1">
                <a:latin typeface="Oswald"/>
                <a:ea typeface="Oswald"/>
                <a:cs typeface="Oswald"/>
                <a:sym typeface="Oswald"/>
              </a:rPr>
              <a:t>Don’t Ask Don’t Tell</a:t>
            </a:r>
            <a:endParaRPr sz="1100" i="1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94" name="Google Shape;194;p32"/>
          <p:cNvCxnSpPr/>
          <p:nvPr/>
        </p:nvCxnSpPr>
        <p:spPr>
          <a:xfrm>
            <a:off x="4189325" y="3091650"/>
            <a:ext cx="1218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5" name="Google Shape;195;p32"/>
          <p:cNvSpPr txBox="1"/>
          <p:nvPr/>
        </p:nvSpPr>
        <p:spPr>
          <a:xfrm>
            <a:off x="5760300" y="3062825"/>
            <a:ext cx="1460100" cy="16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Oswald"/>
                <a:ea typeface="Oswald"/>
                <a:cs typeface="Oswald"/>
                <a:sym typeface="Oswald"/>
              </a:rPr>
              <a:t>She also used the platform of the VMA’s, a highly watched broadcast, and her winning the top award, to be seen by millions</a:t>
            </a:r>
            <a:endParaRPr sz="1100" i="1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196" name="Google Shape;196;p32"/>
          <p:cNvCxnSpPr/>
          <p:nvPr/>
        </p:nvCxnSpPr>
        <p:spPr>
          <a:xfrm>
            <a:off x="5840875" y="3091650"/>
            <a:ext cx="1218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 txBox="1"/>
          <p:nvPr/>
        </p:nvSpPr>
        <p:spPr>
          <a:xfrm>
            <a:off x="86450" y="0"/>
            <a:ext cx="7194600" cy="18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the semiotics of the 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Meat Dress…</a:t>
            </a: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p33"/>
          <p:cNvSpPr txBox="1"/>
          <p:nvPr/>
        </p:nvSpPr>
        <p:spPr>
          <a:xfrm>
            <a:off x="1086275" y="2169425"/>
            <a:ext cx="21465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It's no disrespect… It has many interpretations, but for me this evening it's [saying], if we don't stand up for what we believe in, if we don't fight for our rights, pretty soon we're going to have as much rights as the meat on our bones…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203" name="Google Shape;203;p33"/>
          <p:cNvCxnSpPr/>
          <p:nvPr/>
        </p:nvCxnSpPr>
        <p:spPr>
          <a:xfrm>
            <a:off x="1017125" y="2247125"/>
            <a:ext cx="0" cy="1469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4" name="Google Shape;204;p33"/>
          <p:cNvSpPr txBox="1"/>
          <p:nvPr/>
        </p:nvSpPr>
        <p:spPr>
          <a:xfrm>
            <a:off x="343775" y="2554025"/>
            <a:ext cx="604200" cy="85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“</a:t>
            </a:r>
            <a:endParaRPr sz="96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5" name="Google Shape;205;p33"/>
          <p:cNvSpPr txBox="1"/>
          <p:nvPr/>
        </p:nvSpPr>
        <p:spPr>
          <a:xfrm>
            <a:off x="4108750" y="2023783"/>
            <a:ext cx="1460100" cy="2922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latin typeface="Oswald"/>
                <a:ea typeface="Oswald"/>
                <a:cs typeface="Oswald"/>
                <a:sym typeface="Oswald"/>
              </a:rPr>
              <a:t>Gaga used raw meat as a fashion and political statement to obviously draw attention to herself, and to bring awareness to repealing </a:t>
            </a:r>
            <a:r>
              <a:rPr lang="en" sz="1100" i="1" dirty="0">
                <a:latin typeface="Oswald"/>
                <a:ea typeface="Oswald"/>
                <a:cs typeface="Oswald"/>
                <a:sym typeface="Oswald"/>
              </a:rPr>
              <a:t>Don’t Ask Don’t Tell</a:t>
            </a:r>
            <a:endParaRPr sz="1100" i="1" dirty="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206" name="Google Shape;206;p33"/>
          <p:cNvCxnSpPr/>
          <p:nvPr/>
        </p:nvCxnSpPr>
        <p:spPr>
          <a:xfrm>
            <a:off x="4189325" y="3091650"/>
            <a:ext cx="1218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7" name="Google Shape;207;p33"/>
          <p:cNvSpPr txBox="1"/>
          <p:nvPr/>
        </p:nvSpPr>
        <p:spPr>
          <a:xfrm>
            <a:off x="5760300" y="2193564"/>
            <a:ext cx="1520700" cy="2540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latin typeface="Oswald"/>
                <a:ea typeface="Oswald"/>
                <a:cs typeface="Oswald"/>
                <a:sym typeface="Oswald"/>
              </a:rPr>
              <a:t>She also used the platform of the VMA’s, </a:t>
            </a:r>
            <a:endParaRPr sz="1100" dirty="0"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latin typeface="Oswald"/>
                <a:ea typeface="Oswald"/>
                <a:cs typeface="Oswald"/>
                <a:sym typeface="Oswald"/>
              </a:rPr>
              <a:t>a highly watched broadcast, and her winning the top award, to be seen by millions</a:t>
            </a:r>
            <a:endParaRPr sz="1100" i="1" dirty="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208" name="Google Shape;208;p33"/>
          <p:cNvCxnSpPr/>
          <p:nvPr/>
        </p:nvCxnSpPr>
        <p:spPr>
          <a:xfrm>
            <a:off x="5840875" y="3091650"/>
            <a:ext cx="1218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9" name="Google Shape;209;p33"/>
          <p:cNvSpPr txBox="1"/>
          <p:nvPr/>
        </p:nvSpPr>
        <p:spPr>
          <a:xfrm>
            <a:off x="7411850" y="2404092"/>
            <a:ext cx="1460100" cy="2330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latin typeface="Oswald"/>
                <a:ea typeface="Oswald"/>
                <a:cs typeface="Oswald"/>
                <a:sym typeface="Oswald"/>
              </a:rPr>
              <a:t>Always expected to be over-the-top,  the meat dress solidified Gaga’s presence and influence in pop culture</a:t>
            </a:r>
            <a:endParaRPr sz="1100" i="1" dirty="0">
              <a:latin typeface="Oswald"/>
              <a:ea typeface="Oswald"/>
              <a:cs typeface="Oswald"/>
              <a:sym typeface="Oswald"/>
            </a:endParaRPr>
          </a:p>
        </p:txBody>
      </p:sp>
      <p:cxnSp>
        <p:nvCxnSpPr>
          <p:cNvPr id="210" name="Google Shape;210;p33"/>
          <p:cNvCxnSpPr/>
          <p:nvPr/>
        </p:nvCxnSpPr>
        <p:spPr>
          <a:xfrm>
            <a:off x="7492425" y="3091650"/>
            <a:ext cx="12186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/>
          <p:nvPr/>
        </p:nvSpPr>
        <p:spPr>
          <a:xfrm>
            <a:off x="250700" y="309800"/>
            <a:ext cx="2852700" cy="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social media reactions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via Twitter</a:t>
            </a:r>
            <a:endParaRPr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6" name="Google Shape;21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37321" y="3525464"/>
            <a:ext cx="2669360" cy="1496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8648" y="3261369"/>
            <a:ext cx="2591244" cy="1496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29461" y="154324"/>
            <a:ext cx="2313226" cy="1496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55357" y="550378"/>
            <a:ext cx="2338965" cy="1496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51159" y="2788044"/>
            <a:ext cx="2348767" cy="1496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27233" y="1839905"/>
            <a:ext cx="2326025" cy="14961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43502" y="1650514"/>
            <a:ext cx="2659893" cy="1289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8875" y="880575"/>
            <a:ext cx="4986249" cy="3382349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35"/>
          <p:cNvSpPr txBox="1"/>
          <p:nvPr/>
        </p:nvSpPr>
        <p:spPr>
          <a:xfrm>
            <a:off x="3577500" y="4561800"/>
            <a:ext cx="1989000" cy="3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crowd’s reaction to the meat dress</a:t>
            </a:r>
            <a:endParaRPr sz="1100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/>
        </p:nvSpPr>
        <p:spPr>
          <a:xfrm>
            <a:off x="1019700" y="308100"/>
            <a:ext cx="7104600" cy="45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 b="1">
                <a:solidFill>
                  <a:srgbClr val="FF5DBF"/>
                </a:solidFill>
                <a:latin typeface="Oswald"/>
                <a:ea typeface="Oswald"/>
                <a:cs typeface="Oswald"/>
                <a:sym typeface="Oswald"/>
              </a:rPr>
              <a:t>LADY GAGA</a:t>
            </a:r>
            <a:endParaRPr sz="15000" b="1">
              <a:solidFill>
                <a:srgbClr val="FF5DB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66" name="Google Shape;66;p15"/>
          <p:cNvSpPr txBox="1"/>
          <p:nvPr/>
        </p:nvSpPr>
        <p:spPr>
          <a:xfrm>
            <a:off x="1781750" y="625300"/>
            <a:ext cx="7395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 LOVE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67" name="Google Shape;67;p15"/>
          <p:cNvSpPr txBox="1"/>
          <p:nvPr/>
        </p:nvSpPr>
        <p:spPr>
          <a:xfrm>
            <a:off x="6880425" y="4222400"/>
            <a:ext cx="1086900" cy="35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… A LOT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900" y="0"/>
            <a:ext cx="2609517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6"/>
          <p:cNvSpPr/>
          <p:nvPr/>
        </p:nvSpPr>
        <p:spPr>
          <a:xfrm>
            <a:off x="3305900" y="0"/>
            <a:ext cx="2609400" cy="5143500"/>
          </a:xfrm>
          <a:prstGeom prst="rect">
            <a:avLst/>
          </a:prstGeom>
          <a:solidFill>
            <a:srgbClr val="FF5DBF">
              <a:alpha val="5363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16"/>
          <p:cNvSpPr txBox="1"/>
          <p:nvPr/>
        </p:nvSpPr>
        <p:spPr>
          <a:xfrm>
            <a:off x="1457150" y="138650"/>
            <a:ext cx="6306900" cy="401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THE</a:t>
            </a:r>
            <a:endParaRPr sz="10500" b="1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MEAT</a:t>
            </a:r>
            <a:endParaRPr sz="10500" b="1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0" b="1">
                <a:solidFill>
                  <a:srgbClr val="FFFFFF"/>
                </a:solidFill>
                <a:latin typeface="Oswald"/>
                <a:ea typeface="Oswald"/>
                <a:cs typeface="Oswald"/>
                <a:sym typeface="Oswald"/>
              </a:rPr>
              <a:t>DRESS</a:t>
            </a:r>
            <a:endParaRPr sz="10500" b="1">
              <a:solidFill>
                <a:srgbClr val="FFFFFF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900" y="0"/>
            <a:ext cx="2609517" cy="51434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900" y="0"/>
            <a:ext cx="2609517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8"/>
          <p:cNvSpPr txBox="1"/>
          <p:nvPr/>
        </p:nvSpPr>
        <p:spPr>
          <a:xfrm>
            <a:off x="250700" y="319850"/>
            <a:ext cx="2852700" cy="21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In 2010, Lady Gaga wore a meat dress to the MTV Video Music Awards to bring awareness to the repeal of Don’t Ask Don’t Tell – a military policy that affected the visibility of gay service members and their rights to serve...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5900" y="0"/>
            <a:ext cx="2609517" cy="5143495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9"/>
          <p:cNvSpPr txBox="1"/>
          <p:nvPr/>
        </p:nvSpPr>
        <p:spPr>
          <a:xfrm>
            <a:off x="250700" y="319850"/>
            <a:ext cx="2852700" cy="21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In 2010, Lady Gaga wore a meat dress to the MTV Video Music Awards to bring awareness to the repeal of Don’t Ask Don’t Tell – a military policy that affected the visibility of gay service members and their rights to serve...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92" name="Google Shape;92;p19"/>
          <p:cNvSpPr txBox="1"/>
          <p:nvPr/>
        </p:nvSpPr>
        <p:spPr>
          <a:xfrm>
            <a:off x="6103050" y="2774900"/>
            <a:ext cx="2930400" cy="21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Using semiotics and Gaga’s critique of wearing the meat dress in a highly publicized way, I will discuss how  these elements relate to one another and how the idea of spectacle is portrayed in the media.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0"/>
          <p:cNvSpPr txBox="1"/>
          <p:nvPr/>
        </p:nvSpPr>
        <p:spPr>
          <a:xfrm>
            <a:off x="86445" y="0"/>
            <a:ext cx="4979400" cy="29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if anyone uses semiotics, its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 Gaga…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DBF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86445" y="0"/>
            <a:ext cx="4979400" cy="290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latin typeface="Lato Light"/>
                <a:ea typeface="Lato Light"/>
                <a:cs typeface="Lato Light"/>
                <a:sym typeface="Lato Light"/>
              </a:rPr>
              <a:t>if anyone uses semiotics, its</a:t>
            </a:r>
            <a:r>
              <a:rPr lang="en" sz="6000">
                <a:latin typeface="Lato"/>
                <a:ea typeface="Lato"/>
                <a:cs typeface="Lato"/>
                <a:sym typeface="Lato"/>
              </a:rPr>
              <a:t> Gaga… </a:t>
            </a:r>
            <a:endParaRPr sz="6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6457450" y="3267625"/>
            <a:ext cx="2403300" cy="16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known for her outlandish costumes, music, and performances, </a:t>
            </a:r>
            <a:r>
              <a:rPr lang="en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everything Gaga does is semiotic.</a:t>
            </a: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 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Lato Light"/>
                <a:ea typeface="Lato Light"/>
                <a:cs typeface="Lato Light"/>
                <a:sym typeface="Lato Light"/>
              </a:rPr>
              <a:t>There is always a message or meaning with intention in everything she does...</a:t>
            </a:r>
            <a:endParaRPr>
              <a:solidFill>
                <a:srgbClr val="FFFFFF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104" name="Google Shape;104;p21"/>
          <p:cNvCxnSpPr/>
          <p:nvPr/>
        </p:nvCxnSpPr>
        <p:spPr>
          <a:xfrm>
            <a:off x="6388300" y="3345325"/>
            <a:ext cx="0" cy="1469700"/>
          </a:xfrm>
          <a:prstGeom prst="straightConnector1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834</Words>
  <Application>Microsoft Macintosh PowerPoint</Application>
  <PresentationFormat>On-screen Show (16:9)</PresentationFormat>
  <Paragraphs>62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Lato</vt:lpstr>
      <vt:lpstr>Lato Light</vt:lpstr>
      <vt:lpstr>Oswald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ggort</cp:lastModifiedBy>
  <cp:revision>1</cp:revision>
  <dcterms:modified xsi:type="dcterms:W3CDTF">2020-04-03T12:52:04Z</dcterms:modified>
</cp:coreProperties>
</file>