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4681530e570f1ca8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4681530e570f1ca8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4681530e570f1ca8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4681530e570f1ca8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4681530e570f1ca8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4681530e570f1ca8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4681530e570f1ca8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4681530e570f1ca8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4681530e570f1ca8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4681530e570f1ca8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g"/><Relationship Id="rId4" Type="http://schemas.openxmlformats.org/officeDocument/2006/relationships/image" Target="../media/image6.jpg"/><Relationship Id="rId5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EFEFEF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/>
              <a:t>Semiotic Analysis of the Noose</a:t>
            </a:r>
            <a:r>
              <a:rPr lang="en"/>
              <a:t> 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Christian Crowley 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EFEFEF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01772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Notice the surroundings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Notice the camera angle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Connotation of the image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</a:t>
            </a:r>
            <a:r>
              <a:rPr lang="en"/>
              <a:t>viewers </a:t>
            </a:r>
            <a:r>
              <a:rPr lang="en"/>
              <a:t>involvement </a:t>
            </a:r>
            <a:endParaRPr/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97900" y="445025"/>
            <a:ext cx="4734401" cy="29361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EFEFEF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</a:t>
            </a:r>
            <a:endParaRPr/>
          </a:p>
        </p:txBody>
      </p:sp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0" y="124752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People of authority seen in the image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Viewer interprets social appearance of content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Power dynamics between the subjects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Connotation derived from power dynamics</a:t>
            </a:r>
            <a:endParaRPr/>
          </a:p>
        </p:txBody>
      </p:sp>
      <p:pic>
        <p:nvPicPr>
          <p:cNvPr id="69" name="Google Shape;6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84800" y="479573"/>
            <a:ext cx="3347500" cy="41843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EFEFEF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 (Cont’d) </a:t>
            </a:r>
            <a:endParaRPr/>
          </a:p>
        </p:txBody>
      </p:sp>
      <p:sp>
        <p:nvSpPr>
          <p:cNvPr id="75" name="Google Shape;75;p16"/>
          <p:cNvSpPr txBox="1"/>
          <p:nvPr>
            <p:ph idx="1" type="body"/>
          </p:nvPr>
        </p:nvSpPr>
        <p:spPr>
          <a:xfrm>
            <a:off x="-12" y="890550"/>
            <a:ext cx="8520600" cy="336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/>
              <a:t>The noose, slavery and oppression in America</a:t>
            </a:r>
            <a:endParaRPr u="sng"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Noose seen as a hateful symbol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Represents </a:t>
            </a:r>
            <a:r>
              <a:rPr lang="en"/>
              <a:t>oppression, fear and hatred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Example of a failed society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Contrasts the connotation of image 2</a:t>
            </a:r>
            <a:endParaRPr/>
          </a:p>
        </p:txBody>
      </p:sp>
      <p:pic>
        <p:nvPicPr>
          <p:cNvPr id="76" name="Google Shape;7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42075" y="445025"/>
            <a:ext cx="3990226" cy="3157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EFEFEF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</a:t>
            </a:r>
            <a:endParaRPr/>
          </a:p>
        </p:txBody>
      </p:sp>
      <p:sp>
        <p:nvSpPr>
          <p:cNvPr id="82" name="Google Shape;82;p17"/>
          <p:cNvSpPr txBox="1"/>
          <p:nvPr>
            <p:ph idx="1" type="body"/>
          </p:nvPr>
        </p:nvSpPr>
        <p:spPr>
          <a:xfrm>
            <a:off x="0" y="1017725"/>
            <a:ext cx="8520600" cy="360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Contains image of authority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Connotation is different from image 2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Contrast in body </a:t>
            </a:r>
            <a:r>
              <a:rPr lang="en"/>
              <a:t>language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Contrast seen in power dynamics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Similar content with a different story</a:t>
            </a:r>
            <a:endParaRPr/>
          </a:p>
        </p:txBody>
      </p:sp>
      <p:pic>
        <p:nvPicPr>
          <p:cNvPr id="83" name="Google Shape;8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97375" y="445025"/>
            <a:ext cx="4434926" cy="2942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EFEFEF"/>
        </a:solid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Conclusion </a:t>
            </a:r>
            <a:endParaRPr/>
          </a:p>
        </p:txBody>
      </p:sp>
      <p:sp>
        <p:nvSpPr>
          <p:cNvPr id="89" name="Google Shape;89;p18"/>
          <p:cNvSpPr txBox="1"/>
          <p:nvPr>
            <p:ph idx="1" type="body"/>
          </p:nvPr>
        </p:nvSpPr>
        <p:spPr>
          <a:xfrm>
            <a:off x="311700" y="101772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/>
              <a:t>Factors that determine the connotation of a noose 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Camera angle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Image content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Social associations of content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Power dynamics between subjects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Body language of subjects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Function of symbol</a:t>
            </a:r>
            <a:endParaRPr/>
          </a:p>
        </p:txBody>
      </p:sp>
      <p:pic>
        <p:nvPicPr>
          <p:cNvPr id="90" name="Google Shape;9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8075" y="3557413"/>
            <a:ext cx="1775850" cy="1300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36973" y="3019648"/>
            <a:ext cx="2770602" cy="183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89375" y="445025"/>
            <a:ext cx="1942920" cy="2428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