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78" r:id="rId5"/>
    <p:sldId id="263" r:id="rId6"/>
    <p:sldId id="259" r:id="rId7"/>
    <p:sldId id="272" r:id="rId8"/>
    <p:sldId id="264" r:id="rId9"/>
    <p:sldId id="275" r:id="rId10"/>
    <p:sldId id="273" r:id="rId11"/>
    <p:sldId id="260" r:id="rId12"/>
    <p:sldId id="266" r:id="rId13"/>
    <p:sldId id="276" r:id="rId14"/>
    <p:sldId id="265" r:id="rId15"/>
    <p:sldId id="277" r:id="rId16"/>
    <p:sldId id="274" r:id="rId17"/>
    <p:sldId id="262" r:id="rId18"/>
    <p:sldId id="279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59" autoAdjust="0"/>
    <p:restoredTop sz="94660"/>
  </p:normalViewPr>
  <p:slideViewPr>
    <p:cSldViewPr snapToGrid="0">
      <p:cViewPr varScale="1">
        <p:scale>
          <a:sx n="95" d="100"/>
          <a:sy n="95" d="100"/>
        </p:scale>
        <p:origin x="-120" y="-9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4/3/20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4/3/20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4/3/20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4/3/20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4/3/20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4/3/20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4/3/20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4/3/20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4/3/20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4/3/20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4/3/20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4/3/20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Relationship Id="rId3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4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4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eU7V4GyEuXA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73AA27-8095-4EFD-BBFE-DFC3F1EDD4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John</a:t>
            </a:r>
            <a:br>
              <a:rPr lang="en-US" dirty="0"/>
            </a:br>
            <a:r>
              <a:rPr lang="en-US" dirty="0" err="1"/>
              <a:t>Baldessari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844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E16B7F-164A-4995-937D-07304E77C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87B9102C-7AB5-455A-9DB0-E0C9C85A5C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1678" y="382385"/>
            <a:ext cx="3985647" cy="5577582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3D65576-3721-458D-8EE5-47EF7C088A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2168" y="1292087"/>
            <a:ext cx="4177832" cy="427382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8DFC2CA-1824-4184-9C34-8490A6E41F70}"/>
              </a:ext>
            </a:extLst>
          </p:cNvPr>
          <p:cNvSpPr txBox="1"/>
          <p:nvPr/>
        </p:nvSpPr>
        <p:spPr>
          <a:xfrm>
            <a:off x="5632174" y="2160104"/>
            <a:ext cx="132250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Title references Bloody Sunday but spells it sundae so there’s a double </a:t>
            </a:r>
            <a:r>
              <a:rPr lang="en-US" dirty="0" err="1"/>
              <a:t>entrendre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41950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2D4110C-CA03-42B1-A48B-3D190B28C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Identity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D07B994-6D18-4B75-97F8-B01E70A3D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292088"/>
            <a:ext cx="10178322" cy="3593591"/>
          </a:xfrm>
        </p:spPr>
        <p:txBody>
          <a:bodyPr/>
          <a:lstStyle/>
          <a:p>
            <a:r>
              <a:rPr lang="en-US" dirty="0"/>
              <a:t>Covering face pulls focus </a:t>
            </a:r>
          </a:p>
          <a:p>
            <a:r>
              <a:rPr lang="en-US" dirty="0"/>
              <a:t>Conceals identity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116BA44-AA64-445B-B082-FC69DB4D8F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9051" y="382385"/>
            <a:ext cx="6691271" cy="639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522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18532EE-0B20-4DEA-B0EC-20FC6A97F0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6491" y="0"/>
            <a:ext cx="5496547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24FEF12-C7D7-4248-95BA-8AD9CD772A27}"/>
              </a:ext>
            </a:extLst>
          </p:cNvPr>
          <p:cNvSpPr txBox="1"/>
          <p:nvPr/>
        </p:nvSpPr>
        <p:spPr>
          <a:xfrm>
            <a:off x="7765774" y="834887"/>
            <a:ext cx="2509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Son of Man, Rene Magritte, 1946 </a:t>
            </a:r>
          </a:p>
        </p:txBody>
      </p:sp>
    </p:spTree>
    <p:extLst>
      <p:ext uri="{BB962C8B-B14F-4D97-AF65-F5344CB8AC3E}">
        <p14:creationId xmlns:p14="http://schemas.microsoft.com/office/powerpoint/2010/main" val="3189195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9901F32-682F-4980-BAA1-876A976C87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Magritte’s Son of Man painting which has a Apple over the mans face acts as a dot similar to John </a:t>
            </a:r>
            <a:r>
              <a:rPr lang="en-US" dirty="0" err="1"/>
              <a:t>Baldessari’s</a:t>
            </a:r>
            <a:r>
              <a:rPr lang="en-US" dirty="0"/>
              <a:t> work </a:t>
            </a:r>
          </a:p>
          <a:p>
            <a:r>
              <a:rPr lang="en-US" dirty="0"/>
              <a:t>Sense of surrealism </a:t>
            </a:r>
          </a:p>
          <a:p>
            <a:r>
              <a:rPr lang="en-US" dirty="0"/>
              <a:t>Not knowing who people are makes you focus on other details</a:t>
            </a:r>
          </a:p>
          <a:p>
            <a:r>
              <a:rPr lang="en-US" dirty="0"/>
              <a:t>Like Barbara Kreuger’s “Your Manias Become Science”, </a:t>
            </a:r>
            <a:r>
              <a:rPr lang="en-US" dirty="0" err="1"/>
              <a:t>Baldessari</a:t>
            </a:r>
            <a:r>
              <a:rPr lang="en-US" dirty="0"/>
              <a:t> intervenes with found images to create new meaning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365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6305F3-9561-455D-886B-51B3FA2DB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emotions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572E4CA-E713-44ED-9532-0718422BA9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632204"/>
            <a:ext cx="10178322" cy="3593591"/>
          </a:xfrm>
        </p:spPr>
        <p:txBody>
          <a:bodyPr/>
          <a:lstStyle/>
          <a:p>
            <a:r>
              <a:rPr lang="en-US" dirty="0"/>
              <a:t>Colors have codes- red/dangerous, green/ safe, blue/ platonic, and yellow/ crazy.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57590FF-1699-44F3-A780-D9D326718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820" y="2379387"/>
            <a:ext cx="7096359" cy="398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3851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5CD1704-D0F9-4EC7-8B40-89C1BD066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Wanted to make a  non threatening person seem threating </a:t>
            </a:r>
          </a:p>
          <a:p>
            <a:r>
              <a:rPr lang="en-US" dirty="0"/>
              <a:t>Changed relationships </a:t>
            </a:r>
          </a:p>
          <a:p>
            <a:r>
              <a:rPr lang="en-US" dirty="0"/>
              <a:t>Colors have ties to different emotions </a:t>
            </a:r>
          </a:p>
        </p:txBody>
      </p:sp>
    </p:spTree>
    <p:extLst>
      <p:ext uri="{BB962C8B-B14F-4D97-AF65-F5344CB8AC3E}">
        <p14:creationId xmlns:p14="http://schemas.microsoft.com/office/powerpoint/2010/main" val="15498206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37E5AD0A-3A01-421C-AEA9-F48DCB3738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1678" y="447883"/>
            <a:ext cx="5072992" cy="3381995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E617922-3C29-437B-B3B5-EEB7DFFC71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7634" y="711510"/>
            <a:ext cx="4282109" cy="28547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1E103440-1579-4EF9-954B-587FF2C1DB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6511" y="3895374"/>
            <a:ext cx="2226608" cy="296262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2CE38A4-8011-4EAF-9078-2C75FE69B968}"/>
              </a:ext>
            </a:extLst>
          </p:cNvPr>
          <p:cNvSpPr txBox="1"/>
          <p:nvPr/>
        </p:nvSpPr>
        <p:spPr>
          <a:xfrm>
            <a:off x="1669774" y="4651513"/>
            <a:ext cx="3538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Personal photos before altercations </a:t>
            </a:r>
          </a:p>
        </p:txBody>
      </p:sp>
    </p:spTree>
    <p:extLst>
      <p:ext uri="{BB962C8B-B14F-4D97-AF65-F5344CB8AC3E}">
        <p14:creationId xmlns:p14="http://schemas.microsoft.com/office/powerpoint/2010/main" val="1648711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74E2DCD-3DDD-49EC-9A4A-91083EF98C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613" y="463825"/>
            <a:ext cx="4253948" cy="28359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C94A992-4812-471C-A4DA-864B318FBE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6952" y="463825"/>
            <a:ext cx="4003813" cy="26692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4A86193F-AA36-47BD-8399-B397292324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3823" y="3552429"/>
            <a:ext cx="2484354" cy="330557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47B1BDE-05D9-4D27-9D58-50D304177914}"/>
              </a:ext>
            </a:extLst>
          </p:cNvPr>
          <p:cNvSpPr txBox="1"/>
          <p:nvPr/>
        </p:nvSpPr>
        <p:spPr>
          <a:xfrm>
            <a:off x="1431235" y="4386470"/>
            <a:ext cx="2597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Photos after having dots put on them</a:t>
            </a:r>
          </a:p>
        </p:txBody>
      </p:sp>
    </p:spTree>
    <p:extLst>
      <p:ext uri="{BB962C8B-B14F-4D97-AF65-F5344CB8AC3E}">
        <p14:creationId xmlns:p14="http://schemas.microsoft.com/office/powerpoint/2010/main" val="1704048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202A488-9A28-4F4F-9C50-DE590DDA9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cited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4AFDB3E-102F-43AB-9F1B-5416EFD77A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Art Story Foundation, John </a:t>
            </a:r>
            <a:r>
              <a:rPr lang="en-US" dirty="0" err="1"/>
              <a:t>Baldessari</a:t>
            </a:r>
            <a:r>
              <a:rPr lang="en-US" dirty="0"/>
              <a:t>, The Art Story, 2020, Website </a:t>
            </a:r>
          </a:p>
          <a:p>
            <a:r>
              <a:rPr lang="en-US" dirty="0"/>
              <a:t>Philip </a:t>
            </a:r>
            <a:r>
              <a:rPr lang="en-US" dirty="0" err="1"/>
              <a:t>Barcio</a:t>
            </a:r>
            <a:r>
              <a:rPr lang="en-US" dirty="0"/>
              <a:t>, What is Abstract in the Work of John </a:t>
            </a:r>
            <a:r>
              <a:rPr lang="en-US" dirty="0" err="1"/>
              <a:t>Baldessari</a:t>
            </a:r>
            <a:r>
              <a:rPr lang="en-US" dirty="0"/>
              <a:t>, </a:t>
            </a:r>
            <a:r>
              <a:rPr lang="en-US" dirty="0" err="1"/>
              <a:t>IdeelArt</a:t>
            </a:r>
            <a:r>
              <a:rPr lang="en-US" dirty="0"/>
              <a:t>, Oct 4 2016, Website </a:t>
            </a:r>
          </a:p>
          <a:p>
            <a:r>
              <a:rPr lang="en-US" dirty="0"/>
              <a:t>Sidra Stich, Conceptual Alchemy: A Conversation with John </a:t>
            </a:r>
            <a:r>
              <a:rPr lang="en-US" dirty="0" err="1"/>
              <a:t>Baldessari</a:t>
            </a:r>
            <a:r>
              <a:rPr lang="en-US" dirty="0"/>
              <a:t>, The </a:t>
            </a:r>
            <a:r>
              <a:rPr lang="en-US" dirty="0" err="1"/>
              <a:t>Univeristy</a:t>
            </a:r>
            <a:r>
              <a:rPr lang="en-US" dirty="0"/>
              <a:t> of Chicago Press Journals, </a:t>
            </a:r>
            <a:r>
              <a:rPr lang="en-US" dirty="0" err="1"/>
              <a:t>Jstor</a:t>
            </a:r>
            <a:r>
              <a:rPr lang="en-US" dirty="0"/>
              <a:t>, Articles, </a:t>
            </a:r>
            <a:r>
              <a:rPr lang="en-US" dirty="0" err="1"/>
              <a:t>Webiste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478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A42BB49-898F-4DB0-BF68-4FFEE68041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John </a:t>
            </a:r>
            <a:r>
              <a:rPr lang="en-US" dirty="0" err="1"/>
              <a:t>Baldessari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42FD4B1-BAED-4469-B8B6-37D2851AD1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389893"/>
            <a:ext cx="10178322" cy="3593591"/>
          </a:xfrm>
        </p:spPr>
        <p:txBody>
          <a:bodyPr/>
          <a:lstStyle/>
          <a:p>
            <a:r>
              <a:rPr lang="en-US" dirty="0"/>
              <a:t>Born in National City, California 1931 </a:t>
            </a:r>
          </a:p>
          <a:p>
            <a:r>
              <a:rPr lang="en-US" dirty="0"/>
              <a:t>6 foot 7 inches tall</a:t>
            </a:r>
          </a:p>
          <a:p>
            <a:r>
              <a:rPr lang="en-US" dirty="0"/>
              <a:t>1953 Bachelor of Art San Diego State College </a:t>
            </a:r>
          </a:p>
          <a:p>
            <a:r>
              <a:rPr lang="en-US" dirty="0"/>
              <a:t>1957 Master of Art in Painting </a:t>
            </a:r>
          </a:p>
          <a:p>
            <a:r>
              <a:rPr lang="en-US" dirty="0"/>
              <a:t>1970 cremated all his previous works and vowed “I will not make any more boring art” </a:t>
            </a:r>
          </a:p>
          <a:p>
            <a:r>
              <a:rPr lang="en-US" dirty="0"/>
              <a:t>Taught at California Institute of the Arts 1970-1988</a:t>
            </a:r>
          </a:p>
          <a:p>
            <a:r>
              <a:rPr lang="en-US" dirty="0"/>
              <a:t>2014 won National Medal of Arts Award  </a:t>
            </a:r>
          </a:p>
          <a:p>
            <a:r>
              <a:rPr lang="en-US" dirty="0"/>
              <a:t>Died 2020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4C75BC5-5300-49E3-BF18-83B1119DF8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2851" y="3429000"/>
            <a:ext cx="2566035" cy="3429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7B0DCEA-70E1-40F5-8465-8897FD9BA892}"/>
              </a:ext>
            </a:extLst>
          </p:cNvPr>
          <p:cNvSpPr txBox="1"/>
          <p:nvPr/>
        </p:nvSpPr>
        <p:spPr>
          <a:xfrm>
            <a:off x="5009322" y="6475615"/>
            <a:ext cx="33660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“courtesy of John </a:t>
            </a:r>
            <a:r>
              <a:rPr lang="en-US" sz="1400" dirty="0" err="1"/>
              <a:t>Baldessari</a:t>
            </a:r>
            <a:r>
              <a:rPr lang="en-US" sz="1400" dirty="0"/>
              <a:t> Estate”</a:t>
            </a:r>
          </a:p>
        </p:txBody>
      </p:sp>
    </p:spTree>
    <p:extLst>
      <p:ext uri="{BB962C8B-B14F-4D97-AF65-F5344CB8AC3E}">
        <p14:creationId xmlns:p14="http://schemas.microsoft.com/office/powerpoint/2010/main" val="2598354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FADBB74-4492-4CE5-A0B2-CE33FF1F9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31569B9-3BA9-4B1D-AF28-22DE61825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2408" y="1389893"/>
            <a:ext cx="10178322" cy="3593591"/>
          </a:xfrm>
        </p:spPr>
        <p:txBody>
          <a:bodyPr/>
          <a:lstStyle/>
          <a:p>
            <a:r>
              <a:rPr lang="en-US" dirty="0"/>
              <a:t>Works include, Paintings, Sculptures, Appropriated Photographs, and Text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2AD9B11-FC17-4867-9E3D-5C70C15308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947" y="1824863"/>
            <a:ext cx="4106063" cy="32639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A0D6E2A-8B82-40D7-A40E-F869E5AA9E5C}"/>
              </a:ext>
            </a:extLst>
          </p:cNvPr>
          <p:cNvSpPr txBox="1"/>
          <p:nvPr/>
        </p:nvSpPr>
        <p:spPr>
          <a:xfrm>
            <a:off x="1370947" y="5088835"/>
            <a:ext cx="310100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Prima Facie (Fifth State): Warm Brownie / American Cheese / Carrot Stick / Black Bean Soup / Perky Peach / Leek, 2006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46005755-90FA-430F-94C0-C71D38045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3994" y="1824863"/>
            <a:ext cx="2835275" cy="3429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E7199C8-E398-436F-8153-42F14DDA2BD4}"/>
              </a:ext>
            </a:extLst>
          </p:cNvPr>
          <p:cNvSpPr txBox="1"/>
          <p:nvPr/>
        </p:nvSpPr>
        <p:spPr>
          <a:xfrm>
            <a:off x="6983896" y="2054087"/>
            <a:ext cx="1610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Tips for Artists Who Want to Sell, 1966-68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9290C2ED-F915-4ED5-BDBE-21F52EBCE4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4881" y="2882025"/>
            <a:ext cx="3109113" cy="405295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FBBEC4B-2B27-4ED7-A174-50264229C9F1}"/>
              </a:ext>
            </a:extLst>
          </p:cNvPr>
          <p:cNvSpPr txBox="1"/>
          <p:nvPr/>
        </p:nvSpPr>
        <p:spPr>
          <a:xfrm>
            <a:off x="8852452" y="6281530"/>
            <a:ext cx="1855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Wrong, 1966-68</a:t>
            </a:r>
          </a:p>
        </p:txBody>
      </p:sp>
    </p:spTree>
    <p:extLst>
      <p:ext uri="{BB962C8B-B14F-4D97-AF65-F5344CB8AC3E}">
        <p14:creationId xmlns:p14="http://schemas.microsoft.com/office/powerpoint/2010/main" val="3922831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553DC8D-9B7B-4D08-8D70-1BD7396B5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Brief history of John </a:t>
            </a:r>
            <a:r>
              <a:rPr lang="en-US" dirty="0" err="1"/>
              <a:t>Baldessari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4C2CE7-B5D0-4981-B6ED-2D840D4880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https://www.youtube.com/watch?v=eU7V4GyEuXA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72275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9F13729-CB95-4A73-8217-F125D83AF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Appropriation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0E20915-8A3D-4C52-9A2C-8D255CF126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225827"/>
            <a:ext cx="10178322" cy="3593591"/>
          </a:xfrm>
        </p:spPr>
        <p:txBody>
          <a:bodyPr/>
          <a:lstStyle/>
          <a:p>
            <a:r>
              <a:rPr lang="en-US" dirty="0"/>
              <a:t>Collection of Appropriated photographs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9C1D32D-123C-4720-8C43-52B8230543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678" y="1644533"/>
            <a:ext cx="3886764" cy="38867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D4CB3A5-54DB-4022-AEC3-34B641677251}"/>
              </a:ext>
            </a:extLst>
          </p:cNvPr>
          <p:cNvSpPr txBox="1"/>
          <p:nvPr/>
        </p:nvSpPr>
        <p:spPr>
          <a:xfrm>
            <a:off x="1417983" y="5478194"/>
            <a:ext cx="3034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Kiss/Panic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E2064538-DE9E-4A25-B9E1-23BBD0B305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6478" y="1874517"/>
            <a:ext cx="6399827" cy="3886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11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B926FE-2CE6-413F-9EDE-197EB44FA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5234EA0-ADEE-430B-BAB3-07CB33C03B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128451"/>
            <a:ext cx="10178322" cy="3593591"/>
          </a:xfrm>
        </p:spPr>
        <p:txBody>
          <a:bodyPr/>
          <a:lstStyle/>
          <a:p>
            <a:r>
              <a:rPr lang="en-US" dirty="0"/>
              <a:t>Put dots over peoples faces</a:t>
            </a:r>
          </a:p>
          <a:p>
            <a:r>
              <a:rPr lang="en-US" dirty="0"/>
              <a:t>“Leveled the playing field”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56AC50D-FC94-4855-B3F8-58A5895C00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0922" y="2170707"/>
            <a:ext cx="7436678" cy="419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688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3FF3D55B-B287-4B0C-AB92-75CA225BA9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7221" y="382385"/>
            <a:ext cx="4543618" cy="6358416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1B2384B-18BD-4AF8-87FF-A0F0FB2F9E9B}"/>
              </a:ext>
            </a:extLst>
          </p:cNvPr>
          <p:cNvSpPr txBox="1"/>
          <p:nvPr/>
        </p:nvSpPr>
        <p:spPr>
          <a:xfrm>
            <a:off x="6745357" y="3087757"/>
            <a:ext cx="2610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Bloody Sundae, John </a:t>
            </a:r>
            <a:r>
              <a:rPr lang="en-US" dirty="0" err="1"/>
              <a:t>Baldessari</a:t>
            </a:r>
            <a:r>
              <a:rPr lang="en-US" dirty="0"/>
              <a:t>, 1987</a:t>
            </a:r>
          </a:p>
        </p:txBody>
      </p:sp>
    </p:spTree>
    <p:extLst>
      <p:ext uri="{BB962C8B-B14F-4D97-AF65-F5344CB8AC3E}">
        <p14:creationId xmlns:p14="http://schemas.microsoft.com/office/powerpoint/2010/main" val="36958150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FEA44D2-D441-473B-908E-C76194E24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Symbolism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AB2CEA7-B973-4B59-92DF-A9FA7179CD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6839" y="1341776"/>
            <a:ext cx="10178322" cy="3593591"/>
          </a:xfrm>
        </p:spPr>
        <p:txBody>
          <a:bodyPr/>
          <a:lstStyle/>
          <a:p>
            <a:r>
              <a:rPr lang="en-US" dirty="0"/>
              <a:t>Bloody Sunday, 1972 Northern Ireland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FA2605E-2F5B-467D-9D01-523CC4D1F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1751" y="1874517"/>
            <a:ext cx="7668497" cy="4601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075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7D002F-A0B8-44B3-A4C5-4F2AD1395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Bloody Sunday background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D80E84-B92B-466D-8706-014730B955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1972 Derry, Northern Ireland </a:t>
            </a:r>
          </a:p>
          <a:p>
            <a:r>
              <a:rPr lang="en-US" dirty="0"/>
              <a:t>British Army vs IRA </a:t>
            </a:r>
          </a:p>
          <a:p>
            <a:r>
              <a:rPr lang="en-US" dirty="0"/>
              <a:t>Protest of internment without trial </a:t>
            </a:r>
          </a:p>
          <a:p>
            <a:r>
              <a:rPr lang="en-US" dirty="0"/>
              <a:t>26 innocent people were shot upon, 14 people died, </a:t>
            </a:r>
          </a:p>
        </p:txBody>
      </p:sp>
    </p:spTree>
    <p:extLst>
      <p:ext uri="{BB962C8B-B14F-4D97-AF65-F5344CB8AC3E}">
        <p14:creationId xmlns:p14="http://schemas.microsoft.com/office/powerpoint/2010/main" val="3644626469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{411CBC8E-4EED-476D-B4EA-EAAE839F933D}tf10001106</Template>
  <TotalTime>26929</TotalTime>
  <Words>401</Words>
  <Application>Microsoft Macintosh PowerPoint</Application>
  <PresentationFormat>Custom</PresentationFormat>
  <Paragraphs>52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Badge</vt:lpstr>
      <vt:lpstr>John Baldessari</vt:lpstr>
      <vt:lpstr>John Baldessari</vt:lpstr>
      <vt:lpstr>Works </vt:lpstr>
      <vt:lpstr>Brief history of John Baldessari</vt:lpstr>
      <vt:lpstr>Appropriation </vt:lpstr>
      <vt:lpstr>Dots </vt:lpstr>
      <vt:lpstr>PowerPoint Presentation</vt:lpstr>
      <vt:lpstr>Symbolism</vt:lpstr>
      <vt:lpstr>Bloody Sunday background information</vt:lpstr>
      <vt:lpstr>PowerPoint Presentation</vt:lpstr>
      <vt:lpstr>Identity </vt:lpstr>
      <vt:lpstr>PowerPoint Presentation</vt:lpstr>
      <vt:lpstr>PowerPoint Presentation</vt:lpstr>
      <vt:lpstr>emotions</vt:lpstr>
      <vt:lpstr>PowerPoint Presentation</vt:lpstr>
      <vt:lpstr>PowerPoint Presentation</vt:lpstr>
      <vt:lpstr>PowerPoint Presentation</vt:lpstr>
      <vt:lpstr>Work cited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John Baldessari</dc:title>
  <dc:creator>justicelamericasad@gmail.com</dc:creator>
  <cp:lastModifiedBy>ggort</cp:lastModifiedBy>
  <cp:revision>52</cp:revision>
  <dcterms:created xsi:type="dcterms:W3CDTF">2020-02-17T23:20:31Z</dcterms:created>
  <dcterms:modified xsi:type="dcterms:W3CDTF">2020-04-03T14:25:59Z</dcterms:modified>
</cp:coreProperties>
</file>